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0287000" cy="18288000"/>
  <p:notesSz cx="6858000" cy="9144000"/>
  <p:defaultTextStyle>
    <a:defPPr>
      <a:defRPr lang="en-US"/>
    </a:defPPr>
    <a:lvl1pPr marL="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A54"/>
    <a:srgbClr val="212120"/>
    <a:srgbClr val="7E1716"/>
    <a:srgbClr val="1A62AB"/>
    <a:srgbClr val="354D45"/>
    <a:srgbClr val="344D44"/>
    <a:srgbClr val="007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581EB-41D2-4562-9F78-CBF51BC3B45C}" v="2" dt="2021-07-21T09:06:57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3510" y="66"/>
      </p:cViewPr>
      <p:guideLst>
        <p:guide orient="horz" pos="57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5681135"/>
            <a:ext cx="8743950" cy="3920067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10363200"/>
            <a:ext cx="7200900" cy="467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0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1951569"/>
            <a:ext cx="2603897" cy="41613667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1951569"/>
            <a:ext cx="7640241" cy="41613667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11751735"/>
            <a:ext cx="8743950" cy="3632200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7751236"/>
            <a:ext cx="8743950" cy="4000499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0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1379201"/>
            <a:ext cx="5122069" cy="3218603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1379201"/>
            <a:ext cx="5122069" cy="3218603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32368"/>
            <a:ext cx="925830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093635"/>
            <a:ext cx="4545212" cy="1706032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5799667"/>
            <a:ext cx="4545212" cy="1053676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4093635"/>
            <a:ext cx="4546997" cy="1706032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5799667"/>
            <a:ext cx="4546997" cy="1053676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28133"/>
            <a:ext cx="3384352" cy="30988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728135"/>
            <a:ext cx="5750719" cy="1560830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826935"/>
            <a:ext cx="3384352" cy="12509501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12801600"/>
            <a:ext cx="6172200" cy="151130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1634067"/>
            <a:ext cx="6172200" cy="109728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14312901"/>
            <a:ext cx="6172200" cy="2146299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732368"/>
            <a:ext cx="9258300" cy="30480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267201"/>
            <a:ext cx="9258300" cy="1206923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16950268"/>
            <a:ext cx="2400300" cy="973667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D7F4-5A66-914F-A79B-5807F7D777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16950268"/>
            <a:ext cx="3257550" cy="973667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16950268"/>
            <a:ext cx="2400300" cy="973667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D9540-4C32-FC4F-AC91-5603C8BEA3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5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585204D10A5E4D97C42118176F2F14" ma:contentTypeVersion="12" ma:contentTypeDescription="Crear nuevo documento." ma:contentTypeScope="" ma:versionID="e5820189a2230327e9798a35f125b96e">
  <xsd:schema xmlns:xsd="http://www.w3.org/2001/XMLSchema" xmlns:xs="http://www.w3.org/2001/XMLSchema" xmlns:p="http://schemas.microsoft.com/office/2006/metadata/properties" xmlns:ns2="59b55c64-b24d-4568-a6b4-3cbdef23c345" xmlns:ns3="547ed6cc-dd89-4260-b2ff-124d97b760ee" targetNamespace="http://schemas.microsoft.com/office/2006/metadata/properties" ma:root="true" ma:fieldsID="e79706d36bfa9764ad27e9236fa5ceae" ns2:_="" ns3:_="">
    <xsd:import namespace="59b55c64-b24d-4568-a6b4-3cbdef23c345"/>
    <xsd:import namespace="547ed6cc-dd89-4260-b2ff-124d97b760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55c64-b24d-4568-a6b4-3cbdef23c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ed6cc-dd89-4260-b2ff-124d97b760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6CCB96-BAE7-4424-8F1A-A2EC15059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880F6A-BFB7-4491-A898-12FB12775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55c64-b24d-4568-a6b4-3cbdef23c345"/>
    <ds:schemaRef ds:uri="547ed6cc-dd89-4260-b2ff-124d97b760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9C6726-ADC6-45B1-8E0B-0434F3665911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9b55c64-b24d-4568-a6b4-3cbdef23c345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47ed6cc-dd89-4260-b2ff-124d97b760e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Elisa Palomo</dc:creator>
  <cp:lastModifiedBy>Yoselin Pineda</cp:lastModifiedBy>
  <cp:revision>32</cp:revision>
  <dcterms:created xsi:type="dcterms:W3CDTF">2018-04-25T17:48:20Z</dcterms:created>
  <dcterms:modified xsi:type="dcterms:W3CDTF">2025-12-09T10:11:27Z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0x010100BD585204D10A5E4D97C42118176F2F14</vt:lpwstr>
  </property>
</Properties>
</file>